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5143500" type="screen16x9"/>
  <p:notesSz cx="6858000" cy="9144000"/>
  <p:embeddedFontLst>
    <p:embeddedFont>
      <p:font typeface="PT Sans Narrow" panose="020B0604020202020204" charset="0"/>
      <p:regular r:id="rId25"/>
      <p:bold r:id="rId26"/>
    </p:embeddedFont>
    <p:embeddedFont>
      <p:font typeface="Comic Sans MS" panose="030F0702030302020204" pitchFamily="66" charset="0"/>
      <p:regular r:id="rId27"/>
      <p:bold r:id="rId28"/>
    </p:embeddedFont>
    <p:embeddedFont>
      <p:font typeface="Open Sans" panose="020B0606030504020204" pitchFamily="34" charset="0"/>
      <p:regular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2" d="100"/>
          <a:sy n="102" d="100"/>
        </p:scale>
        <p:origin x="-45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100454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7204820778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7204820778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7204820778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7204820778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7204820778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7204820778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7204820778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7204820778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7204820778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7204820778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7204820778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7204820778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7204820778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7204820778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7204820778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7204820778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7204820778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7204820778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7204820778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7204820778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7204820778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7204820778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7204820778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7204820778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7204820778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7204820778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4905812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7204820778_0_3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7204820778_0_3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7204820778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7204820778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7204820778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7204820778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7204820778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7204820778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7204820778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7204820778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7204820778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7204820778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720482077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720482077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>
            <a:spLocks noGrp="1"/>
          </p:cNvSpPr>
          <p:nvPr>
            <p:ph type="body" idx="1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6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>
            <a:spLocks noGrp="1"/>
          </p:cNvSpPr>
          <p:nvPr>
            <p:ph type="body" idx="1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trop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6" Type="http://schemas.openxmlformats.org/officeDocument/2006/relationships/image" Target="../media/image2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6" Type="http://schemas.openxmlformats.org/officeDocument/2006/relationships/image" Target="../media/image2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6" Type="http://schemas.openxmlformats.org/officeDocument/2006/relationships/image" Target="../media/image2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audio" Target="../media/media13.wav"/><Relationship Id="rId1" Type="http://schemas.microsoft.com/office/2007/relationships/media" Target="../media/media13.wav"/><Relationship Id="rId6" Type="http://schemas.openxmlformats.org/officeDocument/2006/relationships/image" Target="../media/image2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audio" Target="../media/media14.wav"/><Relationship Id="rId1" Type="http://schemas.microsoft.com/office/2007/relationships/media" Target="../media/media14.wav"/><Relationship Id="rId6" Type="http://schemas.openxmlformats.org/officeDocument/2006/relationships/image" Target="../media/image2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audio" Target="../media/media15.wav"/><Relationship Id="rId1" Type="http://schemas.microsoft.com/office/2007/relationships/media" Target="../media/media15.wav"/><Relationship Id="rId6" Type="http://schemas.openxmlformats.org/officeDocument/2006/relationships/image" Target="../media/image2.pn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audio" Target="../media/media16.wav"/><Relationship Id="rId1" Type="http://schemas.microsoft.com/office/2007/relationships/media" Target="../media/media16.wav"/><Relationship Id="rId6" Type="http://schemas.openxmlformats.org/officeDocument/2006/relationships/image" Target="../media/image2.pn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audio" Target="../media/media17.wav"/><Relationship Id="rId1" Type="http://schemas.microsoft.com/office/2007/relationships/media" Target="../media/media17.wav"/><Relationship Id="rId6" Type="http://schemas.openxmlformats.org/officeDocument/2006/relationships/image" Target="../media/image2.png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audio" Target="../media/media18.wav"/><Relationship Id="rId1" Type="http://schemas.microsoft.com/office/2007/relationships/media" Target="../media/media18.wav"/><Relationship Id="rId6" Type="http://schemas.openxmlformats.org/officeDocument/2006/relationships/image" Target="../media/image2.png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audio" Target="../media/media19.wav"/><Relationship Id="rId1" Type="http://schemas.microsoft.com/office/2007/relationships/media" Target="../media/media19.wav"/><Relationship Id="rId6" Type="http://schemas.openxmlformats.org/officeDocument/2006/relationships/image" Target="../media/image2.png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audio" Target="../media/media20.wav"/><Relationship Id="rId1" Type="http://schemas.microsoft.com/office/2007/relationships/media" Target="../media/media20.wav"/><Relationship Id="rId6" Type="http://schemas.openxmlformats.org/officeDocument/2006/relationships/image" Target="../media/image2.png"/><Relationship Id="rId5" Type="http://schemas.openxmlformats.org/officeDocument/2006/relationships/image" Target="../media/image20.png"/><Relationship Id="rId4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2.png"/><Relationship Id="rId2" Type="http://schemas.openxmlformats.org/officeDocument/2006/relationships/audio" Target="../media/media21.wav"/><Relationship Id="rId1" Type="http://schemas.microsoft.com/office/2007/relationships/media" Target="../media/media21.wav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notesSlide" Target="../notesSlides/notesSlide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3"/>
          <p:cNvPicPr preferRelativeResize="0"/>
          <p:nvPr/>
        </p:nvPicPr>
        <p:blipFill rotWithShape="1">
          <a:blip r:embed="rId3">
            <a:alphaModFix/>
          </a:blip>
          <a:srcRect t="23262" b="10743"/>
          <a:stretch/>
        </p:blipFill>
        <p:spPr>
          <a:xfrm>
            <a:off x="582525" y="387145"/>
            <a:ext cx="8031300" cy="4446525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3"/>
          <p:cNvSpPr txBox="1">
            <a:spLocks noGrp="1"/>
          </p:cNvSpPr>
          <p:nvPr>
            <p:ph type="ctrTitle"/>
          </p:nvPr>
        </p:nvSpPr>
        <p:spPr>
          <a:xfrm>
            <a:off x="311700" y="2301150"/>
            <a:ext cx="8520600" cy="122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b="1">
                <a:solidFill>
                  <a:srgbClr val="FFFFFF"/>
                </a:solidFill>
              </a:rPr>
              <a:t>Welcome back to school!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1"/>
          </p:nvPr>
        </p:nvSpPr>
        <p:spPr>
          <a:xfrm>
            <a:off x="311700" y="378660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>
                <a:solidFill>
                  <a:srgbClr val="FFFFFF"/>
                </a:solidFill>
              </a:rPr>
              <a:t>Teacher: Camila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2"/>
          <p:cNvSpPr txBox="1">
            <a:spLocks noGrp="1"/>
          </p:cNvSpPr>
          <p:nvPr>
            <p:ph type="body" idx="1"/>
          </p:nvPr>
        </p:nvSpPr>
        <p:spPr>
          <a:xfrm>
            <a:off x="3386400" y="3668600"/>
            <a:ext cx="2371200" cy="1059600"/>
          </a:xfrm>
          <a:prstGeom prst="rect">
            <a:avLst/>
          </a:prstGeom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3000" b="1">
                <a:solidFill>
                  <a:srgbClr val="4A86E8"/>
                </a:solidFill>
                <a:latin typeface="Comic Sans MS"/>
                <a:ea typeface="Comic Sans MS"/>
                <a:cs typeface="Comic Sans MS"/>
                <a:sym typeface="Comic Sans MS"/>
              </a:rPr>
              <a:t>Chair</a:t>
            </a:r>
            <a:endParaRPr sz="3000" b="1">
              <a:solidFill>
                <a:srgbClr val="4A86E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28" name="Google Shape;128;p22"/>
          <p:cNvPicPr preferRelativeResize="0"/>
          <p:nvPr/>
        </p:nvPicPr>
        <p:blipFill rotWithShape="1">
          <a:blip r:embed="rId5">
            <a:alphaModFix/>
          </a:blip>
          <a:srcRect b="7192"/>
          <a:stretch/>
        </p:blipFill>
        <p:spPr>
          <a:xfrm>
            <a:off x="3135475" y="555900"/>
            <a:ext cx="3038200" cy="3036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2"/>
          <p:cNvSpPr/>
          <p:nvPr/>
        </p:nvSpPr>
        <p:spPr>
          <a:xfrm>
            <a:off x="756025" y="198300"/>
            <a:ext cx="7585200" cy="46476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chemeClr val="accent4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Chai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97891" y="101664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 txBox="1">
            <a:spLocks noGrp="1"/>
          </p:cNvSpPr>
          <p:nvPr>
            <p:ph type="body" idx="4294967295"/>
          </p:nvPr>
        </p:nvSpPr>
        <p:spPr>
          <a:xfrm>
            <a:off x="3386400" y="3581850"/>
            <a:ext cx="2371200" cy="1059600"/>
          </a:xfrm>
          <a:prstGeom prst="rect">
            <a:avLst/>
          </a:prstGeom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3000" b="1">
                <a:solidFill>
                  <a:srgbClr val="4A86E8"/>
                </a:solidFill>
                <a:latin typeface="Comic Sans MS"/>
                <a:ea typeface="Comic Sans MS"/>
                <a:cs typeface="Comic Sans MS"/>
                <a:sym typeface="Comic Sans MS"/>
              </a:rPr>
              <a:t>Bin</a:t>
            </a:r>
            <a:endParaRPr sz="3000" b="1">
              <a:solidFill>
                <a:srgbClr val="4A86E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35" name="Google Shape;135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85875" y="251575"/>
            <a:ext cx="3277050" cy="327705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3"/>
          <p:cNvSpPr/>
          <p:nvPr/>
        </p:nvSpPr>
        <p:spPr>
          <a:xfrm>
            <a:off x="756025" y="198300"/>
            <a:ext cx="7585200" cy="46476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chemeClr val="accent4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Bi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445968" y="1507785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4"/>
          <p:cNvSpPr txBox="1">
            <a:spLocks noGrp="1"/>
          </p:cNvSpPr>
          <p:nvPr>
            <p:ph type="body" idx="4294967295"/>
          </p:nvPr>
        </p:nvSpPr>
        <p:spPr>
          <a:xfrm>
            <a:off x="3386400" y="3594250"/>
            <a:ext cx="2371200" cy="1059600"/>
          </a:xfrm>
          <a:prstGeom prst="rect">
            <a:avLst/>
          </a:prstGeom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3000" b="1">
                <a:solidFill>
                  <a:srgbClr val="4A86E8"/>
                </a:solidFill>
                <a:latin typeface="Comic Sans MS"/>
                <a:ea typeface="Comic Sans MS"/>
                <a:cs typeface="Comic Sans MS"/>
                <a:sym typeface="Comic Sans MS"/>
              </a:rPr>
              <a:t>Pencil</a:t>
            </a:r>
            <a:endParaRPr sz="3000" b="1">
              <a:solidFill>
                <a:srgbClr val="4A86E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42" name="Google Shape;142;p24"/>
          <p:cNvPicPr preferRelativeResize="0"/>
          <p:nvPr/>
        </p:nvPicPr>
        <p:blipFill rotWithShape="1">
          <a:blip r:embed="rId5">
            <a:alphaModFix/>
          </a:blip>
          <a:srcRect b="16729"/>
          <a:stretch/>
        </p:blipFill>
        <p:spPr>
          <a:xfrm>
            <a:off x="3142175" y="515300"/>
            <a:ext cx="3554225" cy="2790225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4"/>
          <p:cNvSpPr/>
          <p:nvPr/>
        </p:nvSpPr>
        <p:spPr>
          <a:xfrm>
            <a:off x="756025" y="198300"/>
            <a:ext cx="7585200" cy="46476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chemeClr val="accent4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encil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388928" y="1605612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61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5"/>
          <p:cNvSpPr txBox="1">
            <a:spLocks noGrp="1"/>
          </p:cNvSpPr>
          <p:nvPr>
            <p:ph type="body" idx="4294967295"/>
          </p:nvPr>
        </p:nvSpPr>
        <p:spPr>
          <a:xfrm>
            <a:off x="3386400" y="3668600"/>
            <a:ext cx="2371200" cy="1059600"/>
          </a:xfrm>
          <a:prstGeom prst="rect">
            <a:avLst/>
          </a:prstGeom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3000" b="1">
                <a:solidFill>
                  <a:srgbClr val="4A86E8"/>
                </a:solidFill>
                <a:latin typeface="Comic Sans MS"/>
                <a:ea typeface="Comic Sans MS"/>
                <a:cs typeface="Comic Sans MS"/>
                <a:sym typeface="Comic Sans MS"/>
              </a:rPr>
              <a:t>Books</a:t>
            </a:r>
            <a:endParaRPr sz="3000" b="1">
              <a:solidFill>
                <a:srgbClr val="4A86E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49" name="Google Shape;149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37550" y="201975"/>
            <a:ext cx="4263034" cy="33638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5"/>
          <p:cNvSpPr/>
          <p:nvPr/>
        </p:nvSpPr>
        <p:spPr>
          <a:xfrm>
            <a:off x="756025" y="198300"/>
            <a:ext cx="7585200" cy="46476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chemeClr val="accent4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Book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111550" y="82238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6"/>
          <p:cNvSpPr txBox="1">
            <a:spLocks noGrp="1"/>
          </p:cNvSpPr>
          <p:nvPr>
            <p:ph type="body" idx="4294967295"/>
          </p:nvPr>
        </p:nvSpPr>
        <p:spPr>
          <a:xfrm>
            <a:off x="3386400" y="3668600"/>
            <a:ext cx="2371200" cy="1059600"/>
          </a:xfrm>
          <a:prstGeom prst="rect">
            <a:avLst/>
          </a:prstGeom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3000" b="1">
                <a:solidFill>
                  <a:srgbClr val="4A86E8"/>
                </a:solidFill>
                <a:latin typeface="Comic Sans MS"/>
                <a:ea typeface="Comic Sans MS"/>
                <a:cs typeface="Comic Sans MS"/>
                <a:sym typeface="Comic Sans MS"/>
              </a:rPr>
              <a:t>Bookcase</a:t>
            </a:r>
            <a:endParaRPr sz="3000" b="1">
              <a:solidFill>
                <a:srgbClr val="4A86E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56" name="Google Shape;156;p26"/>
          <p:cNvPicPr preferRelativeResize="0"/>
          <p:nvPr/>
        </p:nvPicPr>
        <p:blipFill rotWithShape="1">
          <a:blip r:embed="rId5">
            <a:alphaModFix/>
          </a:blip>
          <a:srcRect b="12739"/>
          <a:stretch/>
        </p:blipFill>
        <p:spPr>
          <a:xfrm>
            <a:off x="3137525" y="155625"/>
            <a:ext cx="3081600" cy="3417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6"/>
          <p:cNvSpPr/>
          <p:nvPr/>
        </p:nvSpPr>
        <p:spPr>
          <a:xfrm>
            <a:off x="756025" y="198300"/>
            <a:ext cx="7585200" cy="46476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chemeClr val="accent4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Bookcas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77338" y="923341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7"/>
          <p:cNvSpPr txBox="1">
            <a:spLocks noGrp="1"/>
          </p:cNvSpPr>
          <p:nvPr>
            <p:ph type="body" idx="4294967295"/>
          </p:nvPr>
        </p:nvSpPr>
        <p:spPr>
          <a:xfrm>
            <a:off x="3386400" y="3668600"/>
            <a:ext cx="2371200" cy="1059600"/>
          </a:xfrm>
          <a:prstGeom prst="rect">
            <a:avLst/>
          </a:prstGeom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3000" b="1">
                <a:solidFill>
                  <a:srgbClr val="4A86E8"/>
                </a:solidFill>
                <a:latin typeface="Comic Sans MS"/>
                <a:ea typeface="Comic Sans MS"/>
                <a:cs typeface="Comic Sans MS"/>
                <a:sym typeface="Comic Sans MS"/>
              </a:rPr>
              <a:t>Lamp</a:t>
            </a:r>
            <a:endParaRPr sz="3000" b="1">
              <a:solidFill>
                <a:srgbClr val="4A86E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63" name="Google Shape;163;p27"/>
          <p:cNvPicPr preferRelativeResize="0"/>
          <p:nvPr/>
        </p:nvPicPr>
        <p:blipFill rotWithShape="1">
          <a:blip r:embed="rId5">
            <a:alphaModFix/>
          </a:blip>
          <a:srcRect b="7995"/>
          <a:stretch/>
        </p:blipFill>
        <p:spPr>
          <a:xfrm>
            <a:off x="2709901" y="260275"/>
            <a:ext cx="3305425" cy="3284426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7"/>
          <p:cNvSpPr/>
          <p:nvPr/>
        </p:nvSpPr>
        <p:spPr>
          <a:xfrm>
            <a:off x="756025" y="198300"/>
            <a:ext cx="7585200" cy="46476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chemeClr val="accent4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Lamp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078963" y="746061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6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8"/>
          <p:cNvSpPr txBox="1">
            <a:spLocks noGrp="1"/>
          </p:cNvSpPr>
          <p:nvPr>
            <p:ph type="body" idx="4294967295"/>
          </p:nvPr>
        </p:nvSpPr>
        <p:spPr>
          <a:xfrm>
            <a:off x="3386400" y="3606625"/>
            <a:ext cx="2371200" cy="1059600"/>
          </a:xfrm>
          <a:prstGeom prst="rect">
            <a:avLst/>
          </a:prstGeom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3000" b="1">
                <a:solidFill>
                  <a:srgbClr val="4A86E8"/>
                </a:solidFill>
                <a:latin typeface="Comic Sans MS"/>
                <a:ea typeface="Comic Sans MS"/>
                <a:cs typeface="Comic Sans MS"/>
                <a:sym typeface="Comic Sans MS"/>
              </a:rPr>
              <a:t>Cupboard</a:t>
            </a:r>
            <a:endParaRPr sz="3000" b="1">
              <a:solidFill>
                <a:srgbClr val="4A86E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70" name="Google Shape;170;p28"/>
          <p:cNvPicPr preferRelativeResize="0"/>
          <p:nvPr/>
        </p:nvPicPr>
        <p:blipFill rotWithShape="1">
          <a:blip r:embed="rId5">
            <a:alphaModFix/>
          </a:blip>
          <a:srcRect l="28350" t="13020" r="28424" b="1880"/>
          <a:stretch/>
        </p:blipFill>
        <p:spPr>
          <a:xfrm>
            <a:off x="3073700" y="457650"/>
            <a:ext cx="2875402" cy="3060374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8"/>
          <p:cNvSpPr/>
          <p:nvPr/>
        </p:nvSpPr>
        <p:spPr>
          <a:xfrm>
            <a:off x="756025" y="198300"/>
            <a:ext cx="7585200" cy="46476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chemeClr val="accent4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Cupboar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34743" y="87668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7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9"/>
          <p:cNvSpPr txBox="1">
            <a:spLocks noGrp="1"/>
          </p:cNvSpPr>
          <p:nvPr>
            <p:ph type="body" idx="4294967295"/>
          </p:nvPr>
        </p:nvSpPr>
        <p:spPr>
          <a:xfrm>
            <a:off x="3386400" y="3668600"/>
            <a:ext cx="2371200" cy="1059600"/>
          </a:xfrm>
          <a:prstGeom prst="rect">
            <a:avLst/>
          </a:prstGeom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3000" b="1">
                <a:solidFill>
                  <a:srgbClr val="4A86E8"/>
                </a:solidFill>
                <a:latin typeface="Comic Sans MS"/>
                <a:ea typeface="Comic Sans MS"/>
                <a:cs typeface="Comic Sans MS"/>
                <a:sym typeface="Comic Sans MS"/>
              </a:rPr>
              <a:t>Computer</a:t>
            </a:r>
            <a:endParaRPr sz="3000" b="1">
              <a:solidFill>
                <a:srgbClr val="4A86E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77" name="Google Shape;177;p29"/>
          <p:cNvPicPr preferRelativeResize="0"/>
          <p:nvPr/>
        </p:nvPicPr>
        <p:blipFill rotWithShape="1">
          <a:blip r:embed="rId5">
            <a:alphaModFix/>
          </a:blip>
          <a:srcRect b="8734"/>
          <a:stretch/>
        </p:blipFill>
        <p:spPr>
          <a:xfrm>
            <a:off x="2941050" y="538450"/>
            <a:ext cx="3514950" cy="3070025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9"/>
          <p:cNvSpPr/>
          <p:nvPr/>
        </p:nvSpPr>
        <p:spPr>
          <a:xfrm>
            <a:off x="761525" y="171750"/>
            <a:ext cx="7585200" cy="46476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chemeClr val="accent4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Comput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38799" y="699407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0"/>
          <p:cNvSpPr txBox="1">
            <a:spLocks noGrp="1"/>
          </p:cNvSpPr>
          <p:nvPr>
            <p:ph type="body" idx="4294967295"/>
          </p:nvPr>
        </p:nvSpPr>
        <p:spPr>
          <a:xfrm>
            <a:off x="3386400" y="3668600"/>
            <a:ext cx="2371200" cy="1059600"/>
          </a:xfrm>
          <a:prstGeom prst="rect">
            <a:avLst/>
          </a:prstGeom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3000" b="1">
                <a:solidFill>
                  <a:srgbClr val="4A86E8"/>
                </a:solidFill>
                <a:latin typeface="Comic Sans MS"/>
                <a:ea typeface="Comic Sans MS"/>
                <a:cs typeface="Comic Sans MS"/>
                <a:sym typeface="Comic Sans MS"/>
              </a:rPr>
              <a:t>Cellphone</a:t>
            </a:r>
            <a:endParaRPr sz="3000" b="1">
              <a:solidFill>
                <a:srgbClr val="4A86E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84" name="Google Shape;184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20000" y="680750"/>
            <a:ext cx="4042025" cy="283545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30"/>
          <p:cNvSpPr/>
          <p:nvPr/>
        </p:nvSpPr>
        <p:spPr>
          <a:xfrm>
            <a:off x="756025" y="198300"/>
            <a:ext cx="7585200" cy="46476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chemeClr val="accent4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Cellphon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7421" y="191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1"/>
          <p:cNvSpPr txBox="1">
            <a:spLocks noGrp="1"/>
          </p:cNvSpPr>
          <p:nvPr>
            <p:ph type="body" idx="4294967295"/>
          </p:nvPr>
        </p:nvSpPr>
        <p:spPr>
          <a:xfrm>
            <a:off x="3386400" y="3668600"/>
            <a:ext cx="2371200" cy="1059600"/>
          </a:xfrm>
          <a:prstGeom prst="rect">
            <a:avLst/>
          </a:prstGeom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3000" b="1">
                <a:solidFill>
                  <a:srgbClr val="4A86E8"/>
                </a:solidFill>
                <a:latin typeface="Comic Sans MS"/>
                <a:ea typeface="Comic Sans MS"/>
                <a:cs typeface="Comic Sans MS"/>
                <a:sym typeface="Comic Sans MS"/>
              </a:rPr>
              <a:t>Teddy bear</a:t>
            </a:r>
            <a:endParaRPr sz="3000" b="1">
              <a:solidFill>
                <a:srgbClr val="4A86E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91" name="Google Shape;191;p31"/>
          <p:cNvPicPr preferRelativeResize="0"/>
          <p:nvPr/>
        </p:nvPicPr>
        <p:blipFill rotWithShape="1">
          <a:blip r:embed="rId5">
            <a:alphaModFix/>
          </a:blip>
          <a:srcRect b="15561"/>
          <a:stretch/>
        </p:blipFill>
        <p:spPr>
          <a:xfrm>
            <a:off x="2880900" y="474625"/>
            <a:ext cx="3417075" cy="310735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31"/>
          <p:cNvSpPr/>
          <p:nvPr/>
        </p:nvSpPr>
        <p:spPr>
          <a:xfrm>
            <a:off x="756025" y="198300"/>
            <a:ext cx="7585200" cy="46476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chemeClr val="accent4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Teddy bea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321560" y="1557824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2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982"/>
            </a:gs>
            <a:gs pos="100000">
              <a:srgbClr val="F58F09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>
            <a:spLocks noGrp="1"/>
          </p:cNvSpPr>
          <p:nvPr>
            <p:ph type="ctrTitle"/>
          </p:nvPr>
        </p:nvSpPr>
        <p:spPr>
          <a:xfrm>
            <a:off x="373675" y="676175"/>
            <a:ext cx="8520600" cy="238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4500" b="1">
                <a:latin typeface="Comic Sans MS"/>
                <a:ea typeface="Comic Sans MS"/>
                <a:cs typeface="Comic Sans MS"/>
                <a:sym typeface="Comic Sans MS"/>
              </a:rPr>
              <a:t>	</a:t>
            </a:r>
            <a:r>
              <a:rPr lang="x-none" sz="4500" b="1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Turn up the volume and let’s practice together!</a:t>
            </a:r>
            <a:endParaRPr sz="4500" b="1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74" name="Google Shape;74;p14"/>
          <p:cNvSpPr txBox="1">
            <a:spLocks noGrp="1"/>
          </p:cNvSpPr>
          <p:nvPr>
            <p:ph type="subTitle" idx="1"/>
          </p:nvPr>
        </p:nvSpPr>
        <p:spPr>
          <a:xfrm>
            <a:off x="311700" y="339185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>
                <a:solidFill>
                  <a:srgbClr val="666666"/>
                </a:solidFill>
              </a:rPr>
              <a:t>(¡Sube el volúmen y practiquemos juntos!)</a:t>
            </a:r>
            <a:endParaRPr dirty="0">
              <a:solidFill>
                <a:srgbClr val="666666"/>
              </a:solidFill>
            </a:endParaRPr>
          </a:p>
        </p:txBody>
      </p:sp>
      <p:pic>
        <p:nvPicPr>
          <p:cNvPr id="2" name="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85462" y="147384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2"/>
          <p:cNvSpPr txBox="1">
            <a:spLocks noGrp="1"/>
          </p:cNvSpPr>
          <p:nvPr>
            <p:ph type="body" idx="4294967295"/>
          </p:nvPr>
        </p:nvSpPr>
        <p:spPr>
          <a:xfrm>
            <a:off x="3386400" y="3668600"/>
            <a:ext cx="2371200" cy="1059600"/>
          </a:xfrm>
          <a:prstGeom prst="rect">
            <a:avLst/>
          </a:prstGeom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3000" b="1">
                <a:solidFill>
                  <a:srgbClr val="4A86E8"/>
                </a:solidFill>
                <a:latin typeface="Comic Sans MS"/>
                <a:ea typeface="Comic Sans MS"/>
                <a:cs typeface="Comic Sans MS"/>
                <a:sym typeface="Comic Sans MS"/>
              </a:rPr>
              <a:t>Plant</a:t>
            </a:r>
            <a:endParaRPr sz="3000" b="1">
              <a:solidFill>
                <a:srgbClr val="4A86E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98" name="Google Shape;198;p32"/>
          <p:cNvPicPr preferRelativeResize="0"/>
          <p:nvPr/>
        </p:nvPicPr>
        <p:blipFill rotWithShape="1">
          <a:blip r:embed="rId5">
            <a:alphaModFix/>
          </a:blip>
          <a:srcRect b="7535"/>
          <a:stretch/>
        </p:blipFill>
        <p:spPr>
          <a:xfrm>
            <a:off x="2910675" y="285850"/>
            <a:ext cx="3236725" cy="3382749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32"/>
          <p:cNvSpPr/>
          <p:nvPr/>
        </p:nvSpPr>
        <p:spPr>
          <a:xfrm>
            <a:off x="756025" y="198300"/>
            <a:ext cx="7585200" cy="46476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chemeClr val="accent4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lan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87090" y="1367624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3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3"/>
          <p:cNvSpPr txBox="1">
            <a:spLocks noGrp="1"/>
          </p:cNvSpPr>
          <p:nvPr>
            <p:ph type="body" idx="4294967295"/>
          </p:nvPr>
        </p:nvSpPr>
        <p:spPr>
          <a:xfrm>
            <a:off x="3386400" y="3668600"/>
            <a:ext cx="2371200" cy="1059600"/>
          </a:xfrm>
          <a:prstGeom prst="rect">
            <a:avLst/>
          </a:prstGeom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3000" b="1">
                <a:solidFill>
                  <a:srgbClr val="4A86E8"/>
                </a:solidFill>
                <a:latin typeface="Comic Sans MS"/>
                <a:ea typeface="Comic Sans MS"/>
                <a:cs typeface="Comic Sans MS"/>
                <a:sym typeface="Comic Sans MS"/>
              </a:rPr>
              <a:t>Ball</a:t>
            </a:r>
            <a:endParaRPr sz="3000" b="1">
              <a:solidFill>
                <a:srgbClr val="4A86E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05" name="Google Shape;205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74550" y="214375"/>
            <a:ext cx="3363799" cy="3363799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33"/>
          <p:cNvSpPr/>
          <p:nvPr/>
        </p:nvSpPr>
        <p:spPr>
          <a:xfrm>
            <a:off x="756025" y="198300"/>
            <a:ext cx="7585200" cy="46476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chemeClr val="accent4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Ball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440982" y="854356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2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06;p33"/>
          <p:cNvSpPr/>
          <p:nvPr/>
        </p:nvSpPr>
        <p:spPr>
          <a:xfrm>
            <a:off x="756025" y="198300"/>
            <a:ext cx="7585200" cy="46476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chemeClr val="accent4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28" name="Picture 4" descr="Ilustraciones, imágenes y vectores de stock sobre Keep up the Good ...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9" t="9461" r="6816" b="12140"/>
          <a:stretch/>
        </p:blipFill>
        <p:spPr bwMode="auto">
          <a:xfrm>
            <a:off x="5663682" y="280226"/>
            <a:ext cx="2216017" cy="1315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240972" y="1698206"/>
            <a:ext cx="6475445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Now, let’s do the worksheet</a:t>
            </a:r>
            <a:endParaRPr lang="en-US" sz="4000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3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n-US" sz="36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Ahora</a:t>
            </a:r>
            <a:r>
              <a:rPr lang="en-US" sz="3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sz="36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hagamos</a:t>
            </a:r>
            <a:r>
              <a:rPr lang="en-US" sz="3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la </a:t>
            </a:r>
            <a:r>
              <a:rPr lang="en-US" sz="36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guía</a:t>
            </a:r>
            <a:r>
              <a:rPr lang="en-US" sz="3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)</a:t>
            </a:r>
            <a:endParaRPr lang="en-US" sz="3600" dirty="0">
              <a:solidFill>
                <a:schemeClr val="accent1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AutoShape 6" descr="happy-face – VideoMorp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5" name="AutoShape 8" descr="happy-face – VideoMorph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6" name="AutoShape 10" descr="happy-face – VideoMorph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1036" name="Picture 12" descr="Baby Shark&quot;: pronto podremos escuchar la exitosa canción en este ..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907" y="336212"/>
            <a:ext cx="2216203" cy="119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40972" y="167266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8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0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9CB9C"/>
            </a:gs>
            <a:gs pos="84000">
              <a:schemeClr val="accent4"/>
            </a:gs>
            <a:gs pos="100000">
              <a:srgbClr val="FF9900"/>
            </a:gs>
            <a:gs pos="100000">
              <a:srgbClr val="F0A96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ctrTitle"/>
          </p:nvPr>
        </p:nvSpPr>
        <p:spPr>
          <a:xfrm>
            <a:off x="1004150" y="1345529"/>
            <a:ext cx="7136700" cy="142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40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Click on the pictures: Listen and repeat</a:t>
            </a:r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>
                <a:solidFill>
                  <a:srgbClr val="666666"/>
                </a:solidFill>
              </a:rPr>
              <a:t>(Haz click en las imágenes: </a:t>
            </a:r>
            <a:r>
              <a:rPr lang="es-CL" dirty="0" smtClean="0">
                <a:solidFill>
                  <a:srgbClr val="666666"/>
                </a:solidFill>
              </a:rPr>
              <a:t>Luego e</a:t>
            </a:r>
            <a:r>
              <a:rPr lang="x-none" smtClean="0">
                <a:solidFill>
                  <a:srgbClr val="666666"/>
                </a:solidFill>
              </a:rPr>
              <a:t>scucha </a:t>
            </a:r>
            <a:r>
              <a:rPr lang="x-none">
                <a:solidFill>
                  <a:srgbClr val="666666"/>
                </a:solidFill>
              </a:rPr>
              <a:t>y repite)</a:t>
            </a:r>
            <a:endParaRPr dirty="0">
              <a:solidFill>
                <a:srgbClr val="666666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" name="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81404" y="1427195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4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>
            <a:spLocks noGrp="1"/>
          </p:cNvSpPr>
          <p:nvPr>
            <p:ph type="body" idx="4294967295"/>
          </p:nvPr>
        </p:nvSpPr>
        <p:spPr>
          <a:xfrm>
            <a:off x="3386400" y="3668600"/>
            <a:ext cx="2371200" cy="1059600"/>
          </a:xfrm>
          <a:prstGeom prst="rect">
            <a:avLst/>
          </a:prstGeom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3000" b="1">
                <a:solidFill>
                  <a:srgbClr val="4A86E8"/>
                </a:solidFill>
                <a:latin typeface="Comic Sans MS"/>
                <a:ea typeface="Comic Sans MS"/>
                <a:cs typeface="Comic Sans MS"/>
                <a:sym typeface="Comic Sans MS"/>
              </a:rPr>
              <a:t>Door</a:t>
            </a:r>
            <a:endParaRPr sz="3000" b="1">
              <a:solidFill>
                <a:srgbClr val="4A86E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86" name="Google Shape;86;p16"/>
          <p:cNvSpPr/>
          <p:nvPr/>
        </p:nvSpPr>
        <p:spPr>
          <a:xfrm>
            <a:off x="756025" y="198300"/>
            <a:ext cx="7585200" cy="46476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chemeClr val="accent4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7" name="Google Shape;87;p16"/>
          <p:cNvPicPr preferRelativeResize="0"/>
          <p:nvPr/>
        </p:nvPicPr>
        <p:blipFill rotWithShape="1">
          <a:blip r:embed="rId5">
            <a:alphaModFix/>
          </a:blip>
          <a:srcRect l="21596" t="13734" r="22496" b="11088"/>
          <a:stretch/>
        </p:blipFill>
        <p:spPr>
          <a:xfrm>
            <a:off x="3310200" y="364874"/>
            <a:ext cx="2447400" cy="3291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Doo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57461" y="117526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/>
          <p:nvPr/>
        </p:nvSpPr>
        <p:spPr>
          <a:xfrm>
            <a:off x="756025" y="198300"/>
            <a:ext cx="7585200" cy="46476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chemeClr val="accent4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7"/>
          <p:cNvSpPr txBox="1">
            <a:spLocks noGrp="1"/>
          </p:cNvSpPr>
          <p:nvPr>
            <p:ph type="body" idx="4294967295"/>
          </p:nvPr>
        </p:nvSpPr>
        <p:spPr>
          <a:xfrm>
            <a:off x="3386400" y="3668600"/>
            <a:ext cx="2371200" cy="1059600"/>
          </a:xfrm>
          <a:prstGeom prst="rect">
            <a:avLst/>
          </a:prstGeom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3000" b="1">
                <a:solidFill>
                  <a:srgbClr val="4A86E8"/>
                </a:solidFill>
                <a:latin typeface="Comic Sans MS"/>
                <a:ea typeface="Comic Sans MS"/>
                <a:cs typeface="Comic Sans MS"/>
                <a:sym typeface="Comic Sans MS"/>
              </a:rPr>
              <a:t>Window</a:t>
            </a:r>
            <a:endParaRPr sz="3000" b="1">
              <a:solidFill>
                <a:srgbClr val="4A86E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94" name="Google Shape;94;p17"/>
          <p:cNvPicPr preferRelativeResize="0"/>
          <p:nvPr/>
        </p:nvPicPr>
        <p:blipFill rotWithShape="1">
          <a:blip r:embed="rId5">
            <a:alphaModFix/>
          </a:blip>
          <a:srcRect t="13660" b="21039"/>
          <a:stretch/>
        </p:blipFill>
        <p:spPr>
          <a:xfrm>
            <a:off x="2152875" y="421300"/>
            <a:ext cx="5054825" cy="3116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Windo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551446" y="86586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/>
          <p:nvPr/>
        </p:nvSpPr>
        <p:spPr>
          <a:xfrm>
            <a:off x="756025" y="198300"/>
            <a:ext cx="7585200" cy="46476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chemeClr val="accent4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body" idx="4294967295"/>
          </p:nvPr>
        </p:nvSpPr>
        <p:spPr>
          <a:xfrm>
            <a:off x="3386400" y="3668600"/>
            <a:ext cx="2371200" cy="1059600"/>
          </a:xfrm>
          <a:prstGeom prst="rect">
            <a:avLst/>
          </a:prstGeom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3000" b="1">
                <a:solidFill>
                  <a:srgbClr val="4A86E8"/>
                </a:solidFill>
                <a:latin typeface="Comic Sans MS"/>
                <a:ea typeface="Comic Sans MS"/>
                <a:cs typeface="Comic Sans MS"/>
                <a:sym typeface="Comic Sans MS"/>
              </a:rPr>
              <a:t>Board</a:t>
            </a:r>
            <a:endParaRPr sz="3000" b="1">
              <a:solidFill>
                <a:srgbClr val="4A86E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01" name="Google Shape;101;p18"/>
          <p:cNvPicPr preferRelativeResize="0"/>
          <p:nvPr/>
        </p:nvPicPr>
        <p:blipFill rotWithShape="1">
          <a:blip r:embed="rId5">
            <a:alphaModFix/>
          </a:blip>
          <a:srcRect b="17945"/>
          <a:stretch/>
        </p:blipFill>
        <p:spPr>
          <a:xfrm>
            <a:off x="2404425" y="325925"/>
            <a:ext cx="4499025" cy="3290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Boar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554825" y="1203261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>
            <a:spLocks noGrp="1"/>
          </p:cNvSpPr>
          <p:nvPr>
            <p:ph type="body" idx="4294967295"/>
          </p:nvPr>
        </p:nvSpPr>
        <p:spPr>
          <a:xfrm>
            <a:off x="3386400" y="3682850"/>
            <a:ext cx="2371200" cy="1059600"/>
          </a:xfrm>
          <a:prstGeom prst="rect">
            <a:avLst/>
          </a:prstGeom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3000" b="1">
                <a:solidFill>
                  <a:srgbClr val="4A86E8"/>
                </a:solidFill>
                <a:latin typeface="Comic Sans MS"/>
                <a:ea typeface="Comic Sans MS"/>
                <a:cs typeface="Comic Sans MS"/>
                <a:sym typeface="Comic Sans MS"/>
              </a:rPr>
              <a:t>Teacher</a:t>
            </a:r>
            <a:endParaRPr sz="3000" b="1">
              <a:solidFill>
                <a:srgbClr val="4A86E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7" name="Google Shape;107;p19"/>
          <p:cNvSpPr/>
          <p:nvPr/>
        </p:nvSpPr>
        <p:spPr>
          <a:xfrm>
            <a:off x="756025" y="198300"/>
            <a:ext cx="7585200" cy="46476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chemeClr val="accent4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8" name="Google Shape;108;p19"/>
          <p:cNvPicPr preferRelativeResize="0"/>
          <p:nvPr/>
        </p:nvPicPr>
        <p:blipFill rotWithShape="1">
          <a:blip r:embed="rId5">
            <a:alphaModFix/>
          </a:blip>
          <a:srcRect t="10838" r="22033" b="30161"/>
          <a:stretch/>
        </p:blipFill>
        <p:spPr>
          <a:xfrm>
            <a:off x="3074200" y="579300"/>
            <a:ext cx="3376625" cy="303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Teach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413503" y="914011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0"/>
          <p:cNvSpPr/>
          <p:nvPr/>
        </p:nvSpPr>
        <p:spPr>
          <a:xfrm>
            <a:off x="756025" y="198300"/>
            <a:ext cx="7585200" cy="46476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chemeClr val="accent4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body" idx="4294967295"/>
          </p:nvPr>
        </p:nvSpPr>
        <p:spPr>
          <a:xfrm>
            <a:off x="3386400" y="3668600"/>
            <a:ext cx="2371200" cy="1059600"/>
          </a:xfrm>
          <a:prstGeom prst="rect">
            <a:avLst/>
          </a:prstGeom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3000" b="1">
                <a:solidFill>
                  <a:srgbClr val="4A86E8"/>
                </a:solidFill>
                <a:latin typeface="Comic Sans MS"/>
                <a:ea typeface="Comic Sans MS"/>
                <a:cs typeface="Comic Sans MS"/>
                <a:sym typeface="Comic Sans MS"/>
              </a:rPr>
              <a:t>Schoolbag</a:t>
            </a:r>
            <a:endParaRPr sz="3000" b="1">
              <a:solidFill>
                <a:srgbClr val="4A86E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15" name="Google Shape;115;p20"/>
          <p:cNvPicPr preferRelativeResize="0"/>
          <p:nvPr/>
        </p:nvPicPr>
        <p:blipFill rotWithShape="1">
          <a:blip r:embed="rId5">
            <a:alphaModFix/>
          </a:blip>
          <a:srcRect l="16292" t="13252" r="14789" b="10846"/>
          <a:stretch/>
        </p:blipFill>
        <p:spPr>
          <a:xfrm>
            <a:off x="3226150" y="350709"/>
            <a:ext cx="2996501" cy="33003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Schoolb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21355" y="646534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1"/>
          <p:cNvSpPr/>
          <p:nvPr/>
        </p:nvSpPr>
        <p:spPr>
          <a:xfrm>
            <a:off x="756025" y="198300"/>
            <a:ext cx="7585200" cy="46476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chemeClr val="accent4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21"/>
          <p:cNvSpPr txBox="1">
            <a:spLocks noGrp="1"/>
          </p:cNvSpPr>
          <p:nvPr>
            <p:ph type="body" idx="1"/>
          </p:nvPr>
        </p:nvSpPr>
        <p:spPr>
          <a:xfrm>
            <a:off x="3386400" y="3594225"/>
            <a:ext cx="2371200" cy="1059600"/>
          </a:xfrm>
          <a:prstGeom prst="rect">
            <a:avLst/>
          </a:prstGeom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3000" b="1">
                <a:solidFill>
                  <a:srgbClr val="4A86E8"/>
                </a:solidFill>
                <a:latin typeface="Comic Sans MS"/>
                <a:ea typeface="Comic Sans MS"/>
                <a:cs typeface="Comic Sans MS"/>
                <a:sym typeface="Comic Sans MS"/>
              </a:rPr>
              <a:t>Table</a:t>
            </a:r>
            <a:endParaRPr sz="3000" b="1">
              <a:solidFill>
                <a:srgbClr val="4A86E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22" name="Google Shape;122;p21"/>
          <p:cNvPicPr preferRelativeResize="0"/>
          <p:nvPr/>
        </p:nvPicPr>
        <p:blipFill rotWithShape="1">
          <a:blip r:embed="rId5">
            <a:alphaModFix/>
          </a:blip>
          <a:srcRect t="4092" b="-6143"/>
          <a:stretch/>
        </p:blipFill>
        <p:spPr>
          <a:xfrm>
            <a:off x="2639200" y="780825"/>
            <a:ext cx="4249075" cy="2726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Tabl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278016" y="175120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56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69</Words>
  <Application>Microsoft Office PowerPoint</Application>
  <PresentationFormat>Presentación en pantalla (16:9)</PresentationFormat>
  <Paragraphs>26</Paragraphs>
  <Slides>22</Slides>
  <Notes>22</Notes>
  <HiddenSlides>0</HiddenSlides>
  <MMClips>21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7" baseType="lpstr">
      <vt:lpstr>Arial</vt:lpstr>
      <vt:lpstr>PT Sans Narrow</vt:lpstr>
      <vt:lpstr>Comic Sans MS</vt:lpstr>
      <vt:lpstr>Open Sans</vt:lpstr>
      <vt:lpstr>Tropic</vt:lpstr>
      <vt:lpstr>Welcome back to school!</vt:lpstr>
      <vt:lpstr> Turn up the volume and let’s practice together!</vt:lpstr>
      <vt:lpstr>Click on the pictures: Listen and repeat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back to school!</dc:title>
  <cp:lastModifiedBy>Vivi</cp:lastModifiedBy>
  <cp:revision>15</cp:revision>
  <dcterms:modified xsi:type="dcterms:W3CDTF">2020-03-25T20:44:22Z</dcterms:modified>
</cp:coreProperties>
</file>